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5" r:id="rId7"/>
    <p:sldId id="263" r:id="rId8"/>
    <p:sldId id="264" r:id="rId9"/>
    <p:sldId id="262" r:id="rId10"/>
    <p:sldId id="270" r:id="rId11"/>
    <p:sldId id="268" r:id="rId12"/>
    <p:sldId id="267" r:id="rId13"/>
    <p:sldId id="277" r:id="rId14"/>
    <p:sldId id="276" r:id="rId15"/>
    <p:sldId id="266" r:id="rId16"/>
    <p:sldId id="271" r:id="rId17"/>
    <p:sldId id="279" r:id="rId18"/>
    <p:sldId id="280" r:id="rId19"/>
    <p:sldId id="275" r:id="rId20"/>
    <p:sldId id="278" r:id="rId2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B426A6-C8F6-401F-BFD1-19336919316A}" v="33" dt="2025-08-24T13:18:58.189"/>
    <p1510:client id="{C6651E81-80A9-4018-8FC9-A140EDCA771A}" v="11" dt="2025-08-24T13:25:44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0E10F7-6B41-8627-CAEF-459C2AE370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3816AC-07CF-F6E5-B2C0-045A45D4D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F290F28-C0A1-1FBA-FEEC-21FB2F176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276FE63-CE2E-80BE-646E-C0F25433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0BB49E-7DBB-5A63-16DE-2978A1A48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9738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C6A335-0192-5176-8E03-A0E2F20DA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E35FA74-EA4B-2BAD-F4A6-D61451F9A7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46400AB-EFD1-1F93-F625-9C0F330F8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C7C12D-4B25-EACC-2440-EB3D3EDF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5BBEECF-1482-7102-2F70-CEF3FFF6B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29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30BB421-CDAC-B6B8-2A32-DCF9201B45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8618F8F-2F8F-2B5A-4A71-B7AE1136F9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ED364C-CA0A-A095-F4E5-6A5B6CDB3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9F0DFCF-E674-7CDF-6AE6-D9E559160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D55CB48-36EA-CEE6-80D5-B901FA57D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5996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F60056C-6969-622E-3781-A38DF3DC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7545CF1-1FFC-570E-8CA0-87C2E8303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259AE2E-52F2-4130-610A-A83538B3E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99FC5CA-BB9B-47B4-CAED-30F6CB106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17BFFF7-5789-D73B-8B91-0194CC97C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7213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C07E1-D9C4-0B02-5289-EC87FB0FC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111C287-2075-600B-09A6-D64037223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FAE933-610D-2362-5FD6-4942F876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3E465D-B417-B1A5-4D0A-A732B68F3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08826C-748D-D2D1-1387-387430A3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836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EED88-AA91-5419-7688-2728983CA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F71418-0BD9-4516-F109-47D3F7756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0B69F9C-5AB1-687C-CE12-88F1487CD0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F597FCC-9467-E651-71CB-6B8B6D2CA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C7957B6-A59C-0A74-AB4D-D3A154C9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C95F37-53DA-E248-0567-8B1D775C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3649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955AE8-A576-916C-EF1A-A734C28E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F875AC2-D911-45CE-C778-0B2D3650C4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097EF2C-CCBA-1EA9-3438-ADF80788B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FD4502C-856E-C823-BC56-3858EDDC8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07BEC7A-9553-BA12-1B8D-08E7AFE058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1D51C83-B41D-1F02-F1DA-8DBE64C0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29902F4-58A4-C56F-D125-DB79EAFC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1358863-B8F1-E344-8C9C-70271F1A8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5414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668467-D3DC-5C77-9A82-3450B1414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EB177FE-2630-9045-659D-67CEFB2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C287C63-64AC-0A1C-3ADA-5DF6184F5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57E3A894-4530-ED3D-5093-5F75A9E3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0061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D3BFE89-E852-B214-808D-5615B636E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CE052A8-9D53-2AB5-1E01-858D8F7A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A43BA2B-F3C5-2DEE-568D-8438E20B2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4922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AD676D-04B6-9EF1-8E82-EB4856577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15F6645-F6B2-9976-3C6B-01B0B072F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EDA8F7-3066-8DF0-41B2-B0CF35B0B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5273F7-6C1F-D69E-35C6-11DD44822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6C34210-B336-6E59-2702-3A495BF2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46AC822-E51E-BA50-DDF7-562387E9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0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99BB96-4699-4AB1-16D4-07682C15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0A4DFEF-A35E-B351-0D28-79A4E465C8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74977CB-A47B-EBA2-19B7-5D73C75D6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3D8FA4A-7912-865C-C859-F7C4C2C0F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C545D8-8F4E-2214-D98F-25943E7D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63A9D54-021E-A35F-32E6-3900A2A1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4286D59-DEF2-EF29-74F7-4719BF5AA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79D0E4-E18D-FE81-0190-EC86BD5EDE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0C76C0F-CCC4-F98E-139F-7A8C055A0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D1FB4B-3F4E-467D-A004-F061D810686E}" type="datetimeFigureOut">
              <a:rPr lang="pl-PL" smtClean="0"/>
              <a:t>29.08.2025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26F172-52CD-261F-5463-D19D77299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3B267D8-5711-1F76-0A4B-AA53508D3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40F436-0C22-4085-A246-D6A2095C3B8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717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8DB6D7-D047-6A93-AB06-941D15E5B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9104A32-8E5A-B1D3-2B6D-78BE6095FB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Obraz zawierający tekst, zrzut ekranu, System operacyjny, Czcionka&#10;&#10;Zawartość wygenerowana przez AI może być niepoprawna.">
            <a:extLst>
              <a:ext uri="{FF2B5EF4-FFF2-40B4-BE49-F238E27FC236}">
                <a16:creationId xmlns:a16="http://schemas.microsoft.com/office/drawing/2014/main" id="{589D06F9-67F5-8ABB-ECBA-F4E41CF08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" y="0"/>
            <a:ext cx="1218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84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1923D-1241-7D70-4A99-3581D7247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B64FB7CE-C3F1-942D-4ABD-D860F545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8754"/>
            <a:ext cx="12170195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1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7213B342-316A-941F-6809-E41C8435D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42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9B707-5255-B0C1-C29F-8FD3D8A3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EE6E53C4-F27B-A098-0818-BB1CF962F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" y="0"/>
            <a:ext cx="12142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81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657F9-1BAD-0756-0526-8B461C2B2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CC19D5F9-58AE-6C68-7B75-2825F6CA0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" y="0"/>
            <a:ext cx="12178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49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8DC82-61A9-66B0-CF3B-23843CCDA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8D5DF8E6-E28E-C517-5947-F7758085A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" y="11134"/>
            <a:ext cx="12132091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5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9ECB4-C545-DF3C-186E-73FA389A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8FF7D108-24E4-488F-C990-A63DFD0C3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0"/>
            <a:ext cx="1217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5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DF5CB-E918-25B1-444A-5706FFA15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F4E3B34B-740E-2F3F-D476-9A4A27EE0E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7323"/>
            <a:ext cx="12170195" cy="68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53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BEE10-C892-E86C-97F5-FA0AB908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4385F9EF-F185-6C42-C08D-41BD5698D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"/>
            <a:ext cx="12192000" cy="685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454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4AB7F-8C7D-2FB2-CF52-FB8301251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DE88490D-32B5-6DA7-BE8B-DA83D16791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" y="0"/>
            <a:ext cx="1208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0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F8EE7-E0F1-B395-F613-737F57D8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07CA225-93E9-0620-2171-7A762370B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1134"/>
            <a:ext cx="12170195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8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ymbol zastępczy zawartości 24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8F59791F-9540-728C-8402-C95A647B5A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188"/>
          </a:xfrm>
        </p:spPr>
      </p:pic>
    </p:spTree>
    <p:extLst>
      <p:ext uri="{BB962C8B-B14F-4D97-AF65-F5344CB8AC3E}">
        <p14:creationId xmlns:p14="http://schemas.microsoft.com/office/powerpoint/2010/main" val="1818167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B231E-2A9C-C69E-05E9-9479F5204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EF0C7A80-CC51-56C3-768C-BF8C6ACA2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" y="0"/>
            <a:ext cx="12163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6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DE0F059-C930-EE2C-D288-F7B7EDE51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" y="0"/>
            <a:ext cx="121615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9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Strona internetowa, oprogramowanie&#10;&#10;Zawartość wygenerowana przez AI może być niepoprawna.">
            <a:extLst>
              <a:ext uri="{FF2B5EF4-FFF2-40B4-BE49-F238E27FC236}">
                <a16:creationId xmlns:a16="http://schemas.microsoft.com/office/drawing/2014/main" id="{A83CBBE3-925E-E45A-4A33-EDF040EB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1134"/>
            <a:ext cx="12170195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574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0D5B4-8296-137F-1D8E-99BA50CC4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elektronika, zrzut ekranu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7F37CCD2-9ED0-3590-2A3F-5734159EDB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7" y="0"/>
            <a:ext cx="120527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691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BDE6A-EC14-F46A-6DEF-301875ADC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, design&#10;&#10;Zawartość wygenerowana przez AI może być niepoprawna.">
            <a:extLst>
              <a:ext uri="{FF2B5EF4-FFF2-40B4-BE49-F238E27FC236}">
                <a16:creationId xmlns:a16="http://schemas.microsoft.com/office/drawing/2014/main" id="{456AB9D6-E3E7-DB90-28C4-C30FE7780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" y="26375"/>
            <a:ext cx="12132091" cy="6805250"/>
          </a:xfrm>
          <a:prstGeom prst="rect">
            <a:avLst/>
          </a:prstGeom>
        </p:spPr>
      </p:pic>
      <p:pic>
        <p:nvPicPr>
          <p:cNvPr id="5" name="Obraz 4" descr="Obraz zawierający tekst, elektronika, zrzut ekranu, Strona internetowa&#10;&#10;Zawartość wygenerowana przez AI może być niepoprawna.">
            <a:extLst>
              <a:ext uri="{FF2B5EF4-FFF2-40B4-BE49-F238E27FC236}">
                <a16:creationId xmlns:a16="http://schemas.microsoft.com/office/drawing/2014/main" id="{975112EA-FE30-5AA7-6DFA-6360931C1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" y="0"/>
            <a:ext cx="121649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63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AFA30-9199-0EA1-592B-623CEE41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&#10;&#10;Zawartość wygenerowana przez AI może być niepoprawna.">
            <a:extLst>
              <a:ext uri="{FF2B5EF4-FFF2-40B4-BE49-F238E27FC236}">
                <a16:creationId xmlns:a16="http://schemas.microsoft.com/office/drawing/2014/main" id="{F29F43FF-31AF-141E-6D70-D519A2366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" y="11134"/>
            <a:ext cx="12162574" cy="68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33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AE16F-1F06-B25E-1242-8F1A4AC52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2AFB9472-49B8-6384-0028-06D2EFFC9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4" y="18754"/>
            <a:ext cx="12139712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0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20FDC-23FB-5750-3358-F862E1D19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Czcionka&#10;&#10;Zawartość wygenerowana przez AI może być niepoprawna.">
            <a:extLst>
              <a:ext uri="{FF2B5EF4-FFF2-40B4-BE49-F238E27FC236}">
                <a16:creationId xmlns:a16="http://schemas.microsoft.com/office/drawing/2014/main" id="{CDB1A6A4-E656-4F49-B6AA-4E1F4638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" y="18754"/>
            <a:ext cx="12170195" cy="68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8614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Panoramiczny</PresentationFormat>
  <Paragraphs>0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Małgorzata Kauszel-Jaworska</dc:creator>
  <cp:lastModifiedBy>Joanna Kalisz-Lerch</cp:lastModifiedBy>
  <cp:revision>3</cp:revision>
  <dcterms:created xsi:type="dcterms:W3CDTF">2025-08-24T12:49:51Z</dcterms:created>
  <dcterms:modified xsi:type="dcterms:W3CDTF">2025-08-29T09:21:28Z</dcterms:modified>
</cp:coreProperties>
</file>