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7"/>
  </p:notesMasterIdLst>
  <p:sldIdLst>
    <p:sldId id="328" r:id="rId2"/>
    <p:sldId id="329" r:id="rId3"/>
    <p:sldId id="343" r:id="rId4"/>
    <p:sldId id="345" r:id="rId5"/>
    <p:sldId id="342" r:id="rId6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800080"/>
    <a:srgbClr val="008080"/>
    <a:srgbClr val="338D69"/>
    <a:srgbClr val="0000FF"/>
    <a:srgbClr val="2E7E5E"/>
    <a:srgbClr val="003296"/>
    <a:srgbClr val="36966F"/>
    <a:srgbClr val="3333CC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595" autoAdjust="0"/>
  </p:normalViewPr>
  <p:slideViewPr>
    <p:cSldViewPr>
      <p:cViewPr varScale="1">
        <p:scale>
          <a:sx n="106" d="100"/>
          <a:sy n="106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4C876A3B-A91F-4961-B182-A665277F6602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F04BABA-74E4-4A6C-9F1E-4AC53F5A404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7098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4BABA-74E4-4A6C-9F1E-4AC53F5A4040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2851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08D2BD-6EE3-43CC-B69B-A162C2BF59C3}" type="datetimeFigureOut">
              <a:rPr lang="pl-PL" smtClean="0"/>
              <a:pPr/>
              <a:t>29.08.2025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32B9BE-C8EB-4EEC-99A6-2062199E3D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ermamy.papilot.pl/dziecko/19077/edukacja-zdrowotna-jak-lekcje-religii-rodzice-beda-mogli-wypisac-dziecko-z-zajec" TargetMode="External"/><Relationship Id="rId2" Type="http://schemas.openxmlformats.org/officeDocument/2006/relationships/hyperlink" Target="https://dziennikustaw.gov.pl/DU/2025/363/D2025000036301.pdf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461593"/>
              </p:ext>
            </p:extLst>
          </p:nvPr>
        </p:nvGraphicFramePr>
        <p:xfrm>
          <a:off x="323528" y="404664"/>
          <a:ext cx="8424936" cy="5695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ZMIANY PRAWA OŚWIATOWEGO obowiązujące od </a:t>
                      </a:r>
                    </a:p>
                    <a:p>
                      <a:r>
                        <a:rPr lang="pl-PL" dirty="0"/>
                        <a:t>1 września 2025</a:t>
                      </a:r>
                    </a:p>
                  </a:txBody>
                  <a:tcPr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2518"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Rozporządzenie Ministra Edukacji z dnia 12 marca 2025 r. zmieniające rozporządzenie w sprawie ramowych planów nauczania dla publicznych szkół</a:t>
                      </a:r>
                      <a:endParaRPr kumimoji="0" lang="pl-PL" sz="18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zastąpieniu nieobowiązkowego przedmiotu wychowanie do życia w rodzinie </a:t>
                      </a:r>
                      <a:r>
                        <a:rPr kumimoji="0"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nowym nieobowiązkowym przedmiotem edukacja zdrowotna,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rodzice lub pełnoletni uczniowie będą mogli złożyć pisemną rezygnację z udziału w tych zajęciach. Rezygnację składa się w terminie 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25 września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danego roku szkolnego.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Edukacja zdrowotna</a:t>
                      </a:r>
                      <a:r>
                        <a:rPr kumimoji="0"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będzie realizowana w wymiarze 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godziny tygodniowo w klasach IV-VIII szkoły podstawowej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klasie VIII zajęcia będą prowadzone tylko do końca stycznia ze względu na egzamin ósmoklasisty w maju. Edukacja zdrowotna ma być organizowana w oddziałach albo grupach międzyoddziałowych liczących 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 więcej niż 24 uczniów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Natomiast organizacja zajęć z obszaru zdrowia psychicznego, seksualnego lub dojrzewania będzie możliwa w mniejszych grupach, np. 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12 uczniów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397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266519"/>
              </p:ext>
            </p:extLst>
          </p:nvPr>
        </p:nvGraphicFramePr>
        <p:xfrm>
          <a:off x="179512" y="182880"/>
          <a:ext cx="8784976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9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458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ZMIANY PRAWA OŚWIATOWEGO obowiązujące od </a:t>
                      </a:r>
                    </a:p>
                    <a:p>
                      <a:r>
                        <a:rPr lang="pl-PL" dirty="0"/>
                        <a:t>1 września 2025</a:t>
                      </a:r>
                    </a:p>
                  </a:txBody>
                  <a:tcPr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8592"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Wymagania szczegółowe obejmą między innymi:</a:t>
                      </a: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zdrowie i aktywność fizyczna,</a:t>
                      </a:r>
                    </a:p>
                    <a:p>
                      <a:pPr lvl="0"/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odżywianie,</a:t>
                      </a:r>
                    </a:p>
                    <a:p>
                      <a:pPr lvl="0"/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zdrowie psychiczne, społeczne i środowiskowe,</a:t>
                      </a:r>
                    </a:p>
                    <a:p>
                      <a:pPr lvl="0"/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kumimoji="0"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 profilaktyka uzależnień,</a:t>
                      </a:r>
                    </a:p>
                    <a:p>
                      <a:pPr lvl="0"/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seksualność człowieka i planowanie rodziny,</a:t>
                      </a:r>
                    </a:p>
                    <a:p>
                      <a:endParaRPr kumimoji="0" lang="pl-PL" sz="1800" b="1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Rozporządzenie Ministra Edukacji  z dnia 21 lipca 2025 r. zmieniające rozporządzenie w sprawie podstawy programowej kształcenia ogólnego dla liceum ogólnokształcącego, technikum oraz branżowej szkoły II stopnia</a:t>
                      </a:r>
                      <a:endParaRPr kumimoji="0" lang="pl-PL" sz="1800" b="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NOWA PODSTAWA PROGRAMOWA WYCHOWANIA FIZYCZNEGO (DOTYCZY WSZYSTKICH ETAPÓW EDUKACYJNYCH)</a:t>
                      </a:r>
                      <a:endParaRPr kumimoji="0" lang="pl-PL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Zgodnie z nowym rozporządzeniem, podstawa programowa wychowania fizycznego od roku szkolnego 2025/2026 będzie obowiązywać w:</a:t>
                      </a:r>
                    </a:p>
                    <a:p>
                      <a:pPr lvl="0"/>
                      <a:r>
                        <a:rPr kumimoji="0"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szkole podstawowej (klasy I–III oraz IV–VIII),</a:t>
                      </a:r>
                    </a:p>
                    <a:p>
                      <a:pPr lvl="0"/>
                      <a:r>
                        <a:rPr kumimoji="0"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szkołach ponadpodstawowych (liceum ogólnokształcące, technikum, branżowa szkoła I </a:t>
                      </a:r>
                      <a:r>
                        <a:rPr kumimoji="0" lang="pl-PL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II stopnia),</a:t>
                      </a:r>
                    </a:p>
                    <a:p>
                      <a:pPr lvl="0"/>
                      <a:r>
                        <a:rPr kumimoji="0"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szkole policealnej</a:t>
                      </a:r>
                    </a:p>
                    <a:p>
                      <a:endParaRPr kumimoji="0" lang="pl-PL" sz="1800" b="1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529677"/>
              </p:ext>
            </p:extLst>
          </p:nvPr>
        </p:nvGraphicFramePr>
        <p:xfrm>
          <a:off x="179512" y="260648"/>
          <a:ext cx="8784976" cy="6224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83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ZMIANY PRAWA OŚWIATOWEGO obowiązujące od </a:t>
                      </a:r>
                    </a:p>
                    <a:p>
                      <a:r>
                        <a:rPr lang="pl-PL" dirty="0"/>
                        <a:t>1 września 2025</a:t>
                      </a:r>
                    </a:p>
                  </a:txBody>
                  <a:tcPr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4858"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 nowej podstawy programowej wychowania fizycznego</a:t>
                      </a: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Nowy dokument w większym stopniu koncentruje się na rozwoju 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kompetencji ruchowych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nie tylko na realizacji i oceny konkretnych zadań sprawnościowych. Podkreślono znaczenie: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budowania motywacji do aktywności fizycznej,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promowania zdrowego stylu życia poprzez ruch i zabawę,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podejścia zorientowanego na ucznia i jego dobrostan.</a:t>
                      </a:r>
                    </a:p>
                    <a:p>
                      <a:endParaRPr kumimoji="0"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Wychowanie fizyczne w klasach I–III – nowy obowiązek testów</a:t>
                      </a: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klasach I–III szkoły podstawowej wprowadzono obowiązek przeprowadzania 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testów sprawnościowych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 do tej pory dotyczyło wyłącznie uczniów klas IV–VIII. Zmiana ta umożliwi wcześniejsze diagnozowanie potrzeb uczniów oraz planowanie działań wspierających rozwój fizyczny dzieci.</a:t>
                      </a:r>
                    </a:p>
                    <a:p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Kompetencyjne podejście w edukacji w klasach IV–VIII i szkołach ponadpodstawowych</a:t>
                      </a: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87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451262"/>
              </p:ext>
            </p:extLst>
          </p:nvPr>
        </p:nvGraphicFramePr>
        <p:xfrm>
          <a:off x="179512" y="260648"/>
          <a:ext cx="8784976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8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458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ZMIANY PRAWA OŚWIATOWEGO obowiązujące od </a:t>
                      </a:r>
                    </a:p>
                    <a:p>
                      <a:r>
                        <a:rPr lang="pl-PL" dirty="0"/>
                        <a:t>1 września 2025 </a:t>
                      </a:r>
                    </a:p>
                  </a:txBody>
                  <a:tcPr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8592"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nowej podstawie programowej dla klas IV–VIII oraz szkół ponadpodstawowych przyjęto 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kompetencyjny model opisu treści nauczania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0"/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 kształcenia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zostały powiązane z określonymi umiejętnościami.</a:t>
                      </a:r>
                    </a:p>
                    <a:p>
                      <a:pPr lvl="0"/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Każde wymagania szczegółowe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łączą wiedzę i praktykę, a działy mają pytanie wiodące.</a:t>
                      </a:r>
                    </a:p>
                    <a:p>
                      <a:pPr lvl="0"/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Korelacje </a:t>
                      </a:r>
                      <a:r>
                        <a:rPr kumimoji="0" lang="pl-PL" sz="18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międzyprzedmiotowe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wspierają holistyczne nauczanie.</a:t>
                      </a:r>
                    </a:p>
                    <a:p>
                      <a:endParaRPr kumimoji="0"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Elementy dodatkowe – ćwiczenia przygotowujące do służb mundurowych</a:t>
                      </a: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Dla uczniów klas VII–VIII przewidziano fakultatywny dział obejmujący ćwiczenia fizyczne wykorzystywane w rekrutacjach do służb mundurowych i zawodów wymagających dobrej kondycji fizycznej. W szkołach ponadpodstawowych dział ten będzie </a:t>
                      </a:r>
                      <a:r>
                        <a:rPr kumimoji="0" lang="pl-PL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obowiązkowy dla wszystkich uczniów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1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53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348277"/>
              </p:ext>
            </p:extLst>
          </p:nvPr>
        </p:nvGraphicFramePr>
        <p:xfrm>
          <a:off x="395536" y="260648"/>
          <a:ext cx="8424936" cy="6085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068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ZMIANY PRAWA OŚWIATOWEGO obowiązujące od </a:t>
                      </a:r>
                    </a:p>
                    <a:p>
                      <a:r>
                        <a:rPr lang="pl-PL" dirty="0"/>
                        <a:t>1 września 2025</a:t>
                      </a:r>
                    </a:p>
                  </a:txBody>
                  <a:tcPr>
                    <a:solidFill>
                      <a:srgbClr val="72A3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604"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Testy sprawnościowe  dla uczniów kl.1- 3, 4- 8 SP oraz ponadpodstawowych obejmują: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bieg wahadłowy 10 razy po 5 metrów – służący pomiarowi zdolności szybkościowo-siłowo-koordynacyjnych;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20-metrowy wytrzymałościowy bieg wahadłowy wykonywany według Europejskiego Testu Sprawności Fizycznej – </a:t>
                      </a:r>
                      <a:r>
                        <a:rPr kumimoji="0"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Eurofit</a:t>
                      </a: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opracowanego przez Radę Europy – służący pomiarowi zdolności wytrzymałościowych w biegu;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podpór leżąc przodem na przedramionach (deska) – służący pomiarowi zdolności siłowo-wytrzymałościowych całego ciała;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skok w dal z miejsca – służący pomiarowi skoczności i siły.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385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12665</TotalTime>
  <Words>590</Words>
  <Application>Microsoft Office PowerPoint</Application>
  <PresentationFormat>Pokaz na ekranie (4:3)</PresentationFormat>
  <Paragraphs>55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Georgia</vt:lpstr>
      <vt:lpstr>Wingdings</vt:lpstr>
      <vt:lpstr>Wingdings 2</vt:lpstr>
      <vt:lpstr>Miejski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Mariola</dc:creator>
  <cp:lastModifiedBy>Joanna Kalisz-Lerch</cp:lastModifiedBy>
  <cp:revision>897</cp:revision>
  <cp:lastPrinted>2025-08-28T06:20:26Z</cp:lastPrinted>
  <dcterms:created xsi:type="dcterms:W3CDTF">2008-08-24T12:49:21Z</dcterms:created>
  <dcterms:modified xsi:type="dcterms:W3CDTF">2025-08-29T08:13:31Z</dcterms:modified>
</cp:coreProperties>
</file>